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handoutMasterIdLst>
    <p:handoutMasterId r:id="rId7"/>
  </p:handout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0D90480-2FEF-993F-7448-C89CFF227CE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F381200-AEE6-2AB2-5278-05FB86776DC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EB791466-1F28-496D-8160-A3506753D447}" type="datetimeFigureOut">
              <a:rPr lang="en-US"/>
              <a:pPr>
                <a:defRPr/>
              </a:pPr>
              <a:t>10/10/2023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AF91346-A3FD-25FA-3163-42EA6D3042D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EF6CA89-936B-F591-10D4-DD6D7D5608B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925EA7D-3F51-4D42-A8BD-53A344EB7B92}" type="slidenum">
              <a:rPr lang="en-AU" altLang="en-US"/>
              <a:pPr/>
              <a:t>‹#›</a:t>
            </a:fld>
            <a:endParaRPr lang="en-AU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" name="Date Placeholder 29">
            <a:extLst>
              <a:ext uri="{FF2B5EF4-FFF2-40B4-BE49-F238E27FC236}">
                <a16:creationId xmlns:a16="http://schemas.microsoft.com/office/drawing/2014/main" id="{9F061B2C-043A-A0C3-A3EF-391D59E2DB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44FAAA-0153-4EF3-9C49-75D9AB19F946}" type="datetimeFigureOut">
              <a:rPr lang="en-US"/>
              <a:pPr>
                <a:defRPr/>
              </a:pPr>
              <a:t>10/10/2023</a:t>
            </a:fld>
            <a:endParaRPr lang="en-AU"/>
          </a:p>
        </p:txBody>
      </p:sp>
      <p:sp>
        <p:nvSpPr>
          <p:cNvPr id="3" name="Footer Placeholder 18">
            <a:extLst>
              <a:ext uri="{FF2B5EF4-FFF2-40B4-BE49-F238E27FC236}">
                <a16:creationId xmlns:a16="http://schemas.microsoft.com/office/drawing/2014/main" id="{D10048F4-BEE6-5CAC-C206-5ABA7DC891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Slide Number Placeholder 26">
            <a:extLst>
              <a:ext uri="{FF2B5EF4-FFF2-40B4-BE49-F238E27FC236}">
                <a16:creationId xmlns:a16="http://schemas.microsoft.com/office/drawing/2014/main" id="{91A8228D-A1F3-8433-DCC4-F5348FF9C8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fld id="{920440EE-47A3-4878-9CA9-4CC765808180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79561488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>
            <a:extLst>
              <a:ext uri="{FF2B5EF4-FFF2-40B4-BE49-F238E27FC236}">
                <a16:creationId xmlns:a16="http://schemas.microsoft.com/office/drawing/2014/main" id="{964E1966-C685-4DBF-BC40-F49211037F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46B96-155C-4985-9647-DB15E8DD2940}" type="datetimeFigureOut">
              <a:rPr lang="en-US"/>
              <a:pPr>
                <a:defRPr/>
              </a:pPr>
              <a:t>10/10/2023</a:t>
            </a:fld>
            <a:endParaRPr lang="en-AU"/>
          </a:p>
        </p:txBody>
      </p:sp>
      <p:sp>
        <p:nvSpPr>
          <p:cNvPr id="5" name="Footer Placeholder 21">
            <a:extLst>
              <a:ext uri="{FF2B5EF4-FFF2-40B4-BE49-F238E27FC236}">
                <a16:creationId xmlns:a16="http://schemas.microsoft.com/office/drawing/2014/main" id="{5E860F38-EF67-13DC-59AC-A7EB261759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17">
            <a:extLst>
              <a:ext uri="{FF2B5EF4-FFF2-40B4-BE49-F238E27FC236}">
                <a16:creationId xmlns:a16="http://schemas.microsoft.com/office/drawing/2014/main" id="{A5914FE1-C705-01AB-D8B0-2EA8E7E7D2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39D02A-6CDF-46A9-BA61-93C8436A4BB4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17078893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>
            <a:extLst>
              <a:ext uri="{FF2B5EF4-FFF2-40B4-BE49-F238E27FC236}">
                <a16:creationId xmlns:a16="http://schemas.microsoft.com/office/drawing/2014/main" id="{FD404A8F-6568-7AC6-2921-2BC076CDFF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2E8777-6E52-45A2-B0CB-B5CEA1657549}" type="datetimeFigureOut">
              <a:rPr lang="en-US"/>
              <a:pPr>
                <a:defRPr/>
              </a:pPr>
              <a:t>10/10/2023</a:t>
            </a:fld>
            <a:endParaRPr lang="en-AU"/>
          </a:p>
        </p:txBody>
      </p:sp>
      <p:sp>
        <p:nvSpPr>
          <p:cNvPr id="5" name="Footer Placeholder 21">
            <a:extLst>
              <a:ext uri="{FF2B5EF4-FFF2-40B4-BE49-F238E27FC236}">
                <a16:creationId xmlns:a16="http://schemas.microsoft.com/office/drawing/2014/main" id="{1A1D2D72-2679-B211-54A7-E791E231E7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17">
            <a:extLst>
              <a:ext uri="{FF2B5EF4-FFF2-40B4-BE49-F238E27FC236}">
                <a16:creationId xmlns:a16="http://schemas.microsoft.com/office/drawing/2014/main" id="{A46C10D2-FD9D-9D83-3981-AE803F1E27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CEE928-A381-4E7A-A1C6-54B69F08421B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16678322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>
            <a:extLst>
              <a:ext uri="{FF2B5EF4-FFF2-40B4-BE49-F238E27FC236}">
                <a16:creationId xmlns:a16="http://schemas.microsoft.com/office/drawing/2014/main" id="{D9D65614-14B4-8F88-03F5-F8730C337C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3CDBEA-7DB2-46B3-81A0-BCF2240FB376}" type="datetimeFigureOut">
              <a:rPr lang="en-US"/>
              <a:pPr>
                <a:defRPr/>
              </a:pPr>
              <a:t>10/10/2023</a:t>
            </a:fld>
            <a:endParaRPr lang="en-AU"/>
          </a:p>
        </p:txBody>
      </p:sp>
      <p:sp>
        <p:nvSpPr>
          <p:cNvPr id="5" name="Footer Placeholder 21">
            <a:extLst>
              <a:ext uri="{FF2B5EF4-FFF2-40B4-BE49-F238E27FC236}">
                <a16:creationId xmlns:a16="http://schemas.microsoft.com/office/drawing/2014/main" id="{972C384B-06CD-6452-FAA9-8614874284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17">
            <a:extLst>
              <a:ext uri="{FF2B5EF4-FFF2-40B4-BE49-F238E27FC236}">
                <a16:creationId xmlns:a16="http://schemas.microsoft.com/office/drawing/2014/main" id="{058AE592-64E5-A458-31E8-340F3A0154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F94CE2-EECA-453C-917C-D0F5121C2918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10281025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534E1C-3B16-45AD-38B5-F58CCBA694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44B63A-8C17-4EA6-B13E-C69EC92E7FDC}" type="datetimeFigureOut">
              <a:rPr lang="en-US"/>
              <a:pPr>
                <a:defRPr/>
              </a:pPr>
              <a:t>10/10/2023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21194D-6B83-ED76-6178-7545E97928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7765A5-455B-538C-21BF-EFC0335643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fld id="{73CD5B3D-A516-45CA-8A23-3FF3BDF9625E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194727260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9">
            <a:extLst>
              <a:ext uri="{FF2B5EF4-FFF2-40B4-BE49-F238E27FC236}">
                <a16:creationId xmlns:a16="http://schemas.microsoft.com/office/drawing/2014/main" id="{1E04E4E3-CA58-98F1-82FC-DA4037D8C0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0E1847-8EFD-4E12-82C6-B68A1825E86F}" type="datetimeFigureOut">
              <a:rPr lang="en-US"/>
              <a:pPr>
                <a:defRPr/>
              </a:pPr>
              <a:t>10/10/2023</a:t>
            </a:fld>
            <a:endParaRPr lang="en-AU"/>
          </a:p>
        </p:txBody>
      </p:sp>
      <p:sp>
        <p:nvSpPr>
          <p:cNvPr id="6" name="Footer Placeholder 21">
            <a:extLst>
              <a:ext uri="{FF2B5EF4-FFF2-40B4-BE49-F238E27FC236}">
                <a16:creationId xmlns:a16="http://schemas.microsoft.com/office/drawing/2014/main" id="{3B779F41-30C7-E972-7064-4C9E5DE85F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17">
            <a:extLst>
              <a:ext uri="{FF2B5EF4-FFF2-40B4-BE49-F238E27FC236}">
                <a16:creationId xmlns:a16="http://schemas.microsoft.com/office/drawing/2014/main" id="{732660C6-F47C-6B73-DD7B-01023AB2CD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6003B3-D157-418A-B0AA-4C9C09A820BA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2660347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9">
            <a:extLst>
              <a:ext uri="{FF2B5EF4-FFF2-40B4-BE49-F238E27FC236}">
                <a16:creationId xmlns:a16="http://schemas.microsoft.com/office/drawing/2014/main" id="{41EBB186-1ABF-2356-FD52-207BB3F5E2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FD1C87-6525-49F3-81D5-C6A41BE2BBDC}" type="datetimeFigureOut">
              <a:rPr lang="en-US"/>
              <a:pPr>
                <a:defRPr/>
              </a:pPr>
              <a:t>10/10/2023</a:t>
            </a:fld>
            <a:endParaRPr lang="en-AU"/>
          </a:p>
        </p:txBody>
      </p:sp>
      <p:sp>
        <p:nvSpPr>
          <p:cNvPr id="8" name="Footer Placeholder 21">
            <a:extLst>
              <a:ext uri="{FF2B5EF4-FFF2-40B4-BE49-F238E27FC236}">
                <a16:creationId xmlns:a16="http://schemas.microsoft.com/office/drawing/2014/main" id="{F36F5DCD-1345-E192-7DB0-DB17C0EE19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9" name="Slide Number Placeholder 17">
            <a:extLst>
              <a:ext uri="{FF2B5EF4-FFF2-40B4-BE49-F238E27FC236}">
                <a16:creationId xmlns:a16="http://schemas.microsoft.com/office/drawing/2014/main" id="{7FA4B5B5-66DF-102E-55B3-B591D33A45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FE5F4C-9F97-49F6-95C6-FE47FF0C2728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36510863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9">
            <a:extLst>
              <a:ext uri="{FF2B5EF4-FFF2-40B4-BE49-F238E27FC236}">
                <a16:creationId xmlns:a16="http://schemas.microsoft.com/office/drawing/2014/main" id="{B15B8AD8-15E5-A675-19D4-8C2EE95A31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8D4F8F-B2ED-4215-9D8E-C9AF17C639CE}" type="datetimeFigureOut">
              <a:rPr lang="en-US"/>
              <a:pPr>
                <a:defRPr/>
              </a:pPr>
              <a:t>10/10/2023</a:t>
            </a:fld>
            <a:endParaRPr lang="en-AU"/>
          </a:p>
        </p:txBody>
      </p:sp>
      <p:sp>
        <p:nvSpPr>
          <p:cNvPr id="4" name="Footer Placeholder 21">
            <a:extLst>
              <a:ext uri="{FF2B5EF4-FFF2-40B4-BE49-F238E27FC236}">
                <a16:creationId xmlns:a16="http://schemas.microsoft.com/office/drawing/2014/main" id="{82A6FC22-E06B-4AD3-6D46-CF40435392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Slide Number Placeholder 17">
            <a:extLst>
              <a:ext uri="{FF2B5EF4-FFF2-40B4-BE49-F238E27FC236}">
                <a16:creationId xmlns:a16="http://schemas.microsoft.com/office/drawing/2014/main" id="{FD403E6C-CA29-DE96-68BA-E95039409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FB204C-6FE8-406F-B464-4C04FA8B887A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24371114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>
            <a:extLst>
              <a:ext uri="{FF2B5EF4-FFF2-40B4-BE49-F238E27FC236}">
                <a16:creationId xmlns:a16="http://schemas.microsoft.com/office/drawing/2014/main" id="{F8458D87-3846-465E-9A81-397F7E7C6C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EDCA75-7704-4EEF-A510-F2F7D5D02724}" type="datetimeFigureOut">
              <a:rPr lang="en-US"/>
              <a:pPr>
                <a:defRPr/>
              </a:pPr>
              <a:t>10/10/2023</a:t>
            </a:fld>
            <a:endParaRPr lang="en-AU"/>
          </a:p>
        </p:txBody>
      </p:sp>
      <p:sp>
        <p:nvSpPr>
          <p:cNvPr id="3" name="Footer Placeholder 21">
            <a:extLst>
              <a:ext uri="{FF2B5EF4-FFF2-40B4-BE49-F238E27FC236}">
                <a16:creationId xmlns:a16="http://schemas.microsoft.com/office/drawing/2014/main" id="{39B74433-A0B9-A5FA-0C84-E92C5FFD48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Slide Number Placeholder 17">
            <a:extLst>
              <a:ext uri="{FF2B5EF4-FFF2-40B4-BE49-F238E27FC236}">
                <a16:creationId xmlns:a16="http://schemas.microsoft.com/office/drawing/2014/main" id="{D0CD309B-FD8D-4D5F-21CE-CC72337334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791CC6-533C-4E40-A70E-A397B56CA517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2800266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9">
            <a:extLst>
              <a:ext uri="{FF2B5EF4-FFF2-40B4-BE49-F238E27FC236}">
                <a16:creationId xmlns:a16="http://schemas.microsoft.com/office/drawing/2014/main" id="{AA8578F8-7D72-7578-6F1A-A6B198A8D6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BE7388-54A3-41F3-8001-155FBC00B29C}" type="datetimeFigureOut">
              <a:rPr lang="en-US"/>
              <a:pPr>
                <a:defRPr/>
              </a:pPr>
              <a:t>10/10/2023</a:t>
            </a:fld>
            <a:endParaRPr lang="en-AU"/>
          </a:p>
        </p:txBody>
      </p:sp>
      <p:sp>
        <p:nvSpPr>
          <p:cNvPr id="6" name="Footer Placeholder 21">
            <a:extLst>
              <a:ext uri="{FF2B5EF4-FFF2-40B4-BE49-F238E27FC236}">
                <a16:creationId xmlns:a16="http://schemas.microsoft.com/office/drawing/2014/main" id="{9BEE4D19-1351-1CF6-37AA-50C35E7DF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17">
            <a:extLst>
              <a:ext uri="{FF2B5EF4-FFF2-40B4-BE49-F238E27FC236}">
                <a16:creationId xmlns:a16="http://schemas.microsoft.com/office/drawing/2014/main" id="{F59A53CD-B97A-9B05-5AB3-412C8E1575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8EC634-08D4-40AA-8618-DF17DC3AF938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37511720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13">
            <a:extLst>
              <a:ext uri="{FF2B5EF4-FFF2-40B4-BE49-F238E27FC236}">
                <a16:creationId xmlns:a16="http://schemas.microsoft.com/office/drawing/2014/main" id="{3FF28924-C88A-8812-E84E-D07B7F06DDD1}"/>
              </a:ext>
            </a:extLst>
          </p:cNvPr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ight Triangle 5">
            <a:extLst>
              <a:ext uri="{FF2B5EF4-FFF2-40B4-BE49-F238E27FC236}">
                <a16:creationId xmlns:a16="http://schemas.microsoft.com/office/drawing/2014/main" id="{96DA7A5C-F06B-A9D7-0C51-6479D2DB0F37}"/>
              </a:ext>
            </a:extLst>
          </p:cNvPr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15">
            <a:extLst>
              <a:ext uri="{FF2B5EF4-FFF2-40B4-BE49-F238E27FC236}">
                <a16:creationId xmlns:a16="http://schemas.microsoft.com/office/drawing/2014/main" id="{E50A3B37-654C-CE46-A2F0-FD323B45678C}"/>
              </a:ext>
            </a:extLst>
          </p:cNvPr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16">
            <a:extLst>
              <a:ext uri="{FF2B5EF4-FFF2-40B4-BE49-F238E27FC236}">
                <a16:creationId xmlns:a16="http://schemas.microsoft.com/office/drawing/2014/main" id="{C4C9EEF8-E1FE-1C9F-6430-214EF6009C98}"/>
              </a:ext>
            </a:extLst>
          </p:cNvPr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DBF1E0E2-2DA5-D303-82E6-8769219B58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1B158B-B4C8-40D6-8747-2FAAFDEA0ABA}" type="datetimeFigureOut">
              <a:rPr lang="en-US"/>
              <a:pPr>
                <a:defRPr/>
              </a:pPr>
              <a:t>10/10/2023</a:t>
            </a:fld>
            <a:endParaRPr lang="en-AU"/>
          </a:p>
        </p:txBody>
      </p:sp>
      <p:sp>
        <p:nvSpPr>
          <p:cNvPr id="10" name="Footer Placeholder 5">
            <a:extLst>
              <a:ext uri="{FF2B5EF4-FFF2-40B4-BE49-F238E27FC236}">
                <a16:creationId xmlns:a16="http://schemas.microsoft.com/office/drawing/2014/main" id="{90885411-C7FC-6148-0A9C-DFB66BBED3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1" name="Slide Number Placeholder 6">
            <a:extLst>
              <a:ext uri="{FF2B5EF4-FFF2-40B4-BE49-F238E27FC236}">
                <a16:creationId xmlns:a16="http://schemas.microsoft.com/office/drawing/2014/main" id="{81B2C310-CDA5-D5D8-130E-571E59D8AD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681D2DA2-67C3-49A9-A5F1-B4286E84CA35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323415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>
            <a:extLst>
              <a:ext uri="{FF2B5EF4-FFF2-40B4-BE49-F238E27FC236}">
                <a16:creationId xmlns:a16="http://schemas.microsoft.com/office/drawing/2014/main" id="{1CF77721-AEC6-14AA-4D82-2762E0CFE0E5}"/>
              </a:ext>
            </a:extLst>
          </p:cNvPr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A445AB34-4B97-5947-D1FB-5B093AB5075A}"/>
              </a:ext>
            </a:extLst>
          </p:cNvPr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Title Placeholder 8">
            <a:extLst>
              <a:ext uri="{FF2B5EF4-FFF2-40B4-BE49-F238E27FC236}">
                <a16:creationId xmlns:a16="http://schemas.microsoft.com/office/drawing/2014/main" id="{C65FC4B1-7D6C-7934-F741-A75817F2460C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9" name="Text Placeholder 29">
            <a:extLst>
              <a:ext uri="{FF2B5EF4-FFF2-40B4-BE49-F238E27FC236}">
                <a16:creationId xmlns:a16="http://schemas.microsoft.com/office/drawing/2014/main" id="{1E6DE756-33FB-A4FD-0920-2D1A6228F9A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FA72CDC-2905-45AB-9E75-82C050D2934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D66FA7B-FB2E-4921-BD10-7960A828CDD1}" type="datetimeFigureOut">
              <a:rPr lang="en-US"/>
              <a:pPr>
                <a:defRPr/>
              </a:pPr>
              <a:t>10/10/2023</a:t>
            </a:fld>
            <a:endParaRPr lang="en-AU"/>
          </a:p>
        </p:txBody>
      </p:sp>
      <p:sp>
        <p:nvSpPr>
          <p:cNvPr id="22" name="Footer Placeholder 21">
            <a:extLst>
              <a:ext uri="{FF2B5EF4-FFF2-40B4-BE49-F238E27FC236}">
                <a16:creationId xmlns:a16="http://schemas.microsoft.com/office/drawing/2014/main" id="{5C9A7118-16C7-4EA7-0907-837D8D35FF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8D2EB484-8CC5-8724-A311-C3A5E663DA9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45C75"/>
                </a:solidFill>
                <a:latin typeface="Constantia" panose="02030602050306030303" pitchFamily="18" charset="0"/>
              </a:defRPr>
            </a:lvl1pPr>
          </a:lstStyle>
          <a:p>
            <a:fld id="{B19A57A5-C8D1-4AAA-A376-F39857FE014A}" type="slidenum">
              <a:rPr lang="en-AU" altLang="en-US"/>
              <a:pPr/>
              <a:t>‹#›</a:t>
            </a:fld>
            <a:endParaRPr lang="en-AU" altLang="en-US"/>
          </a:p>
        </p:txBody>
      </p:sp>
      <p:grpSp>
        <p:nvGrpSpPr>
          <p:cNvPr id="1033" name="Group 1">
            <a:extLst>
              <a:ext uri="{FF2B5EF4-FFF2-40B4-BE49-F238E27FC236}">
                <a16:creationId xmlns:a16="http://schemas.microsoft.com/office/drawing/2014/main" id="{955D3914-4ADB-4221-2ABA-21D1827B7286}"/>
              </a:ext>
            </a:extLst>
          </p:cNvPr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0B1C4CA7-D8D3-577F-1022-86843C95C3E7}"/>
                </a:ext>
              </a:extLst>
            </p:cNvPr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4911F82F-53B0-158A-7D4E-AB4C54839256}"/>
                </a:ext>
              </a:extLst>
            </p:cNvPr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27" r:id="rId2"/>
    <p:sldLayoutId id="2147483736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7" r:id="rId9"/>
    <p:sldLayoutId id="2147483733" r:id="rId10"/>
    <p:sldLayoutId id="214748373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anose="05020102010507070707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anose="05020102010507070707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81C1E3-538E-121B-E656-7BFB2497FA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391959" y="1348647"/>
            <a:ext cx="8232680" cy="2076100"/>
          </a:xfrm>
          <a:ln>
            <a:miter lim="800000"/>
            <a:headEnd/>
            <a:tailEnd/>
          </a:ln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AU" dirty="0"/>
              <a:t>Images of Volunteers</a:t>
            </a:r>
          </a:p>
        </p:txBody>
      </p:sp>
      <p:sp>
        <p:nvSpPr>
          <p:cNvPr id="5123" name="Subtitle 2">
            <a:extLst>
              <a:ext uri="{FF2B5EF4-FFF2-40B4-BE49-F238E27FC236}">
                <a16:creationId xmlns:a16="http://schemas.microsoft.com/office/drawing/2014/main" id="{AEFC93BD-249F-9B81-5D91-BF44EBECC0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3400" y="3644900"/>
            <a:ext cx="7854950" cy="1752600"/>
          </a:xfrm>
        </p:spPr>
        <p:txBody>
          <a:bodyPr/>
          <a:lstStyle/>
          <a:p>
            <a:pPr marR="0" algn="ctr" eaLnBrk="1" hangingPunct="1"/>
            <a:r>
              <a:rPr lang="en-AU" altLang="en-US" sz="4000">
                <a:latin typeface="Arial" panose="020B0604020202020204" pitchFamily="34" charset="0"/>
              </a:rPr>
              <a:t>Discussion Photos</a:t>
            </a:r>
          </a:p>
          <a:p>
            <a:pPr marR="0" eaLnBrk="1" hangingPunct="1"/>
            <a:endParaRPr lang="en-AU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ontent Placeholder 2">
            <a:extLst>
              <a:ext uri="{FF2B5EF4-FFF2-40B4-BE49-F238E27FC236}">
                <a16:creationId xmlns:a16="http://schemas.microsoft.com/office/drawing/2014/main" id="{E42D3B00-FE46-EE54-9F97-820612B47F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en-US" sz="3600">
                <a:solidFill>
                  <a:schemeClr val="tx2"/>
                </a:solidFill>
                <a:latin typeface="Arial" panose="020B0604020202020204" pitchFamily="34" charset="0"/>
              </a:rPr>
              <a:t>I’d like to show you some photos of volunteers at work.</a:t>
            </a:r>
            <a:r>
              <a:rPr lang="en-US" altLang="en-US" sz="3200">
                <a:latin typeface="Arial" panose="020B0604020202020204" pitchFamily="34" charset="0"/>
              </a:rPr>
              <a:t> </a:t>
            </a:r>
          </a:p>
          <a:p>
            <a:pPr algn="ctr" eaLnBrk="1" hangingPunct="1">
              <a:buFont typeface="Arial" panose="020B0604020202020204" pitchFamily="34" charset="0"/>
              <a:buNone/>
            </a:pPr>
            <a:endParaRPr lang="en-US" altLang="en-US" sz="3200">
              <a:latin typeface="Arial" panose="020B0604020202020204" pitchFamily="34" charset="0"/>
            </a:endParaRPr>
          </a:p>
          <a:p>
            <a:pPr algn="ctr" eaLnBrk="1" hangingPunct="1">
              <a:lnSpc>
                <a:spcPct val="125000"/>
              </a:lnSpc>
              <a:buFont typeface="Arial" panose="020B0604020202020204" pitchFamily="34" charset="0"/>
              <a:buNone/>
            </a:pPr>
            <a:r>
              <a:rPr lang="en-US" altLang="en-US" sz="2800">
                <a:latin typeface="Arial" panose="020B0604020202020204" pitchFamily="34" charset="0"/>
              </a:rPr>
              <a:t>For each, please give your thoughts about the situation and the people, what you think of their contributions and of their motivations.</a:t>
            </a:r>
            <a:endParaRPr lang="en-AU" altLang="en-US" sz="28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Content Placeholder 3" descr="848205_37009186.jpg">
            <a:extLst>
              <a:ext uri="{FF2B5EF4-FFF2-40B4-BE49-F238E27FC236}">
                <a16:creationId xmlns:a16="http://schemas.microsoft.com/office/drawing/2014/main" id="{B15AAC80-B0F3-97EF-D3BD-5BD002AAD87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60463" y="1193800"/>
            <a:ext cx="6840537" cy="513080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Content Placeholder 3" descr="544065_92208728.jpg">
            <a:extLst>
              <a:ext uri="{FF2B5EF4-FFF2-40B4-BE49-F238E27FC236}">
                <a16:creationId xmlns:a16="http://schemas.microsoft.com/office/drawing/2014/main" id="{7D51FEBF-9341-85B5-FB8C-D094AEC0F93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43000" y="1249363"/>
            <a:ext cx="6783388" cy="5089525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Content Placeholder 3" descr="iStock_000004997847Medium.jpg">
            <a:extLst>
              <a:ext uri="{FF2B5EF4-FFF2-40B4-BE49-F238E27FC236}">
                <a16:creationId xmlns:a16="http://schemas.microsoft.com/office/drawing/2014/main" id="{E53323E2-4D20-B9B0-B7B2-74CAF92018A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65200" y="1428750"/>
            <a:ext cx="7107238" cy="4733925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58</TotalTime>
  <Words>42</Words>
  <Application>Microsoft Office PowerPoint</Application>
  <PresentationFormat>On-screen Show (4:3)</PresentationFormat>
  <Paragraphs>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Constantia</vt:lpstr>
      <vt:lpstr>Wingdings 2</vt:lpstr>
      <vt:lpstr>Flow</vt:lpstr>
      <vt:lpstr>Images of Volunteers</vt:lpstr>
      <vt:lpstr>PowerPoint Presentation</vt:lpstr>
      <vt:lpstr>PowerPoint Presentation</vt:lpstr>
      <vt:lpstr>PowerPoint Presentation</vt:lpstr>
      <vt:lpstr>PowerPoint Presentation</vt:lpstr>
    </vt:vector>
  </TitlesOfParts>
  <Company>QSR International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Images of Volunteers</dc:title>
  <dc:creator>jbeardmore</dc:creator>
  <cp:lastModifiedBy>Alastair Morrison</cp:lastModifiedBy>
  <cp:revision>8</cp:revision>
  <dcterms:created xsi:type="dcterms:W3CDTF">2008-02-24T22:06:36Z</dcterms:created>
  <dcterms:modified xsi:type="dcterms:W3CDTF">2023-10-10T12:08:01Z</dcterms:modified>
</cp:coreProperties>
</file>